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E2C062-967D-48B9-AB49-819232AAE3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98FB39-F119-43BF-9D8C-9DAC643B05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6BA632-5DC6-4600-8188-6CF4A5F787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7B1482-59C0-4D36-9FD1-A04D5F9289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E233DE-4FE6-4DC0-AA73-C25ABC089D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9A8AE1-7CEB-4451-BD81-300C729DE2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C7BE36-329D-459B-8193-ACA5F21ACE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7620D5-DAD2-4C9F-A093-0091B0075A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020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395BF9-2D8B-4614-84CA-B266BB5249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5503EA-B0FA-4385-8979-E1878F8F26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D33B7F-3DBB-4C22-9EFA-6D5DB8D746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F547A2-B3BA-4FD6-B6EF-EA8E8AA207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93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7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6E15BD-C8F1-44E6-9DC1-DF06D22DDE88}" type="slidenum">
              <a:rPr b="0" lang="de-CH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r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R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60360" y="1755720"/>
            <a:ext cx="9360000" cy="21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</a:rPr>
              <a:t>Оптимизација управљања паралелним манипулатором употребом еволутивних алгоритама</a:t>
            </a:r>
            <a:endParaRPr b="0" lang="sr-R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"/>
          <p:cNvSpPr/>
          <p:nvPr/>
        </p:nvSpPr>
        <p:spPr>
          <a:xfrm>
            <a:off x="6479280" y="4725000"/>
            <a:ext cx="2699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Лазар Попадић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Кретање честица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576360" y="1474200"/>
            <a:ext cx="8928000" cy="122580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tretch/>
        </p:blipFill>
        <p:spPr>
          <a:xfrm>
            <a:off x="797400" y="3089160"/>
            <a:ext cx="4062600" cy="170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Неоптимизовани параметри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Наслов слајда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Наслов слајда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Наслов слајда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853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Инспирација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DexTAR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853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Инспирација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3D штампачи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4680000" y="0"/>
            <a:ext cx="4510440" cy="509616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Петочлани паралелни манипулатор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4680000" y="83160"/>
            <a:ext cx="4341960" cy="49564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Кинематска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808200" y="763920"/>
            <a:ext cx="8463600" cy="414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346320" y="1211040"/>
            <a:ext cx="9387360" cy="32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Оптимизација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3600000" y="61560"/>
            <a:ext cx="539964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4003920" y="532440"/>
            <a:ext cx="5536080" cy="450756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7640" y="61560"/>
            <a:ext cx="78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Particle swarm optimization (PSO)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474840" y="5202720"/>
            <a:ext cx="90648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Application>LibreOffice/7.6.0.3$Windows_X86_64 LibreOffice_project/69edd8b8ebc41d00b4de3915dc82f8f0fc3b6265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2024-09-16T17:08:32Z</dcterms:created>
  <dc:creator/>
  <dc:description/>
  <dc:language>sr-RS</dc:language>
  <cp:lastModifiedBy/>
  <dcterms:modified xsi:type="dcterms:W3CDTF">2024-09-18T18:44:35Z</dcterms:modified>
  <cp:revision>21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